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64" r:id="rId4"/>
    <p:sldId id="258" r:id="rId5"/>
    <p:sldId id="259" r:id="rId6"/>
    <p:sldId id="263" r:id="rId7"/>
  </p:sldIdLst>
  <p:sldSz cx="9144000" cy="6858000" type="screen4x3"/>
  <p:notesSz cx="6873875" cy="10063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r">
              <a:defRPr sz="1300"/>
            </a:lvl1pPr>
          </a:lstStyle>
          <a:p>
            <a:fld id="{19D377CA-17D1-4CC9-A9AC-90C1FA9F12EB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80" tIns="48390" rIns="96780" bIns="4839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80003"/>
            <a:ext cx="5499100" cy="4528423"/>
          </a:xfrm>
          <a:prstGeom prst="rect">
            <a:avLst/>
          </a:prstGeom>
        </p:spPr>
        <p:txBody>
          <a:bodyPr vert="horz" lIns="96780" tIns="48390" rIns="96780" bIns="4839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r">
              <a:defRPr sz="1300"/>
            </a:lvl1pPr>
          </a:lstStyle>
          <a:p>
            <a:fld id="{3205B017-A994-4D19-BFF4-C2AC7AE4B6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B114-9A65-4C9A-91B4-25759E550DA4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155DD-4649-4ABE-BC66-3718D60A73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332656"/>
            <a:ext cx="9577064" cy="1800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ko-KR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</a:rPr>
              <a:t>투표는 어렵지 않아요</a:t>
            </a:r>
            <a:r>
              <a:rPr lang="en-US" altLang="ko-K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</a:rPr>
              <a:t>~</a:t>
            </a:r>
            <a:endParaRPr lang="en-US" altLang="ko-K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9552" y="2996952"/>
            <a:ext cx="8064896" cy="2304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ko-KR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나눔고딕 ExtraBold" pitchFamily="50" charset="-127"/>
                <a:ea typeface="나눔고딕 ExtraBold" pitchFamily="50" charset="-127"/>
              </a:rPr>
              <a:t>친구</a:t>
            </a:r>
            <a:r>
              <a:rPr lang="ko-KR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와 함께해요</a:t>
            </a:r>
            <a:r>
              <a:rPr lang="en-US" altLang="ko-K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^0^</a:t>
            </a:r>
            <a:endParaRPr lang="ko-KR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10863480" descr="EMB000004301354"/>
          <p:cNvPicPr>
            <a:picLocks noChangeAspect="1" noChangeArrowheads="1"/>
          </p:cNvPicPr>
          <p:nvPr/>
        </p:nvPicPr>
        <p:blipFill>
          <a:blip r:embed="rId2" cstate="print"/>
          <a:srcRect r="4448"/>
          <a:stretch>
            <a:fillRect/>
          </a:stretch>
        </p:blipFill>
        <p:spPr bwMode="auto">
          <a:xfrm>
            <a:off x="8022240" y="0"/>
            <a:ext cx="1121760" cy="1196752"/>
          </a:xfrm>
          <a:prstGeom prst="rect">
            <a:avLst/>
          </a:prstGeom>
          <a:noFill/>
        </p:spPr>
      </p:pic>
      <p:pic>
        <p:nvPicPr>
          <p:cNvPr id="14" name="_x110863480" descr="EMB000004301354"/>
          <p:cNvPicPr>
            <a:picLocks noChangeAspect="1" noChangeArrowheads="1"/>
          </p:cNvPicPr>
          <p:nvPr/>
        </p:nvPicPr>
        <p:blipFill>
          <a:blip r:embed="rId2" cstate="print"/>
          <a:srcRect r="4448"/>
          <a:stretch>
            <a:fillRect/>
          </a:stretch>
        </p:blipFill>
        <p:spPr bwMode="auto">
          <a:xfrm>
            <a:off x="0" y="0"/>
            <a:ext cx="1043608" cy="1113375"/>
          </a:xfrm>
          <a:prstGeom prst="rect">
            <a:avLst/>
          </a:prstGeom>
          <a:noFill/>
        </p:spPr>
      </p:pic>
      <p:pic>
        <p:nvPicPr>
          <p:cNvPr id="9" name="Picture 2" descr="D:\My Documents\Downloads\투표참여\twibbon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786322"/>
            <a:ext cx="4516329" cy="1768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y Documents\Downloads\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2" y="1"/>
            <a:ext cx="9083312" cy="659735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07504" y="1556792"/>
            <a:ext cx="7416824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sz="5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월 </a:t>
            </a:r>
            <a:r>
              <a:rPr lang="en-US" altLang="ko-KR" sz="5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26</a:t>
            </a:r>
            <a:r>
              <a:rPr lang="ko-KR" altLang="en-US" sz="5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일</a:t>
            </a:r>
            <a:r>
              <a:rPr lang="ko-KR" altLang="en-US" sz="5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은</a:t>
            </a:r>
            <a:endParaRPr lang="en-US" altLang="ko-KR" sz="55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55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투표</a:t>
            </a:r>
            <a:r>
              <a:rPr lang="ko-KR" altLang="en-US" sz="55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하는날이구나</a:t>
            </a:r>
            <a:r>
              <a:rPr lang="en-US" altLang="ko-KR" sz="5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..</a:t>
            </a:r>
          </a:p>
          <a:p>
            <a:pPr algn="ctr"/>
            <a:endParaRPr lang="en-US" altLang="ko-K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8800" b="1" cap="all" dirty="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</a:rPr>
              <a:t>그</a:t>
            </a:r>
            <a:r>
              <a:rPr lang="en-US" altLang="ko-KR" sz="8800" b="1" cap="all" dirty="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</a:rPr>
              <a:t>~</a:t>
            </a:r>
            <a:r>
              <a:rPr lang="ko-KR" altLang="en-US" sz="8800" b="1" cap="all" dirty="0" err="1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</a:rPr>
              <a:t>렇</a:t>
            </a:r>
            <a:r>
              <a:rPr lang="en-US" altLang="ko-KR" sz="8800" b="1" cap="all" dirty="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</a:rPr>
              <a:t>~</a:t>
            </a:r>
            <a:r>
              <a:rPr lang="ko-KR" altLang="en-US" sz="8800" b="1" cap="all" dirty="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</a:rPr>
              <a:t>구</a:t>
            </a:r>
            <a:r>
              <a:rPr lang="en-US" altLang="ko-KR" sz="8800" b="1" cap="all" dirty="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</a:rPr>
              <a:t>~</a:t>
            </a:r>
            <a:r>
              <a:rPr lang="ko-KR" altLang="en-US" sz="8800" b="1" cap="all" dirty="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</a:rPr>
              <a:t>나</a:t>
            </a:r>
            <a:endParaRPr lang="en-US" altLang="ko-KR" sz="8800" b="1" cap="all" dirty="0">
              <a:ln w="5715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" name="Picture 3" descr="D:\My Documents\Downloads\투표참여\twibbon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391" y="5733257"/>
            <a:ext cx="2871689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y Documents\Downloads\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0" y="-24"/>
            <a:ext cx="9083312" cy="659735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55572" y="2324109"/>
            <a:ext cx="7416824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투표 </a:t>
            </a:r>
            <a:r>
              <a:rPr lang="ko-KR" alt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인증샷</a:t>
            </a:r>
            <a:r>
              <a:rPr lang="en-US" altLang="ko-KR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 ExtraBold" pitchFamily="50" charset="-127"/>
                <a:ea typeface="나눔고딕 ExtraBold" pitchFamily="50" charset="-127"/>
              </a:rPr>
              <a:t>!!</a:t>
            </a:r>
          </a:p>
          <a:p>
            <a:pPr algn="ctr"/>
            <a:r>
              <a:rPr lang="ko-KR" altLang="en-US" sz="8800" b="1" cap="all" dirty="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</a:rPr>
              <a:t>같이 찍어요</a:t>
            </a:r>
            <a:r>
              <a:rPr lang="en-US" altLang="ko-KR" sz="8800" b="1" cap="all" dirty="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</a:rPr>
              <a:t>!</a:t>
            </a:r>
            <a:endParaRPr lang="en-US" altLang="ko-KR" sz="8800" b="1" cap="all" dirty="0">
              <a:ln w="5715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" name="Picture 3" descr="D:\My Documents\Downloads\투표참여\twibbon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391" y="5733257"/>
            <a:ext cx="2871689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684381" y="-17078"/>
            <a:ext cx="5902561" cy="4183233"/>
            <a:chOff x="2684381" y="-17078"/>
            <a:chExt cx="5902561" cy="4183233"/>
          </a:xfrm>
        </p:grpSpPr>
        <p:sp>
          <p:nvSpPr>
            <p:cNvPr id="8" name="TextBox 7"/>
            <p:cNvSpPr txBox="1"/>
            <p:nvPr/>
          </p:nvSpPr>
          <p:spPr>
            <a:xfrm>
              <a:off x="2689244" y="2968703"/>
              <a:ext cx="5824030" cy="36933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 err="1" smtClean="0">
                  <a:latin typeface="Cre초코쿠키 M" pitchFamily="18" charset="-127"/>
                  <a:ea typeface="Cre초코쿠키 M" pitchFamily="18" charset="-127"/>
                </a:rPr>
                <a:t>세번째</a:t>
              </a:r>
              <a:r>
                <a:rPr lang="en-US" altLang="ko-KR" dirty="0" smtClean="0">
                  <a:latin typeface="Cre초코쿠키 M" pitchFamily="18" charset="-127"/>
                  <a:ea typeface="Cre초코쿠키 M" pitchFamily="18" charset="-127"/>
                </a:rPr>
                <a:t>!</a:t>
              </a:r>
              <a:r>
                <a:rPr lang="ko-KR" altLang="en-US" dirty="0" smtClean="0">
                  <a:latin typeface="Cre초코쿠키 M" pitchFamily="18" charset="-127"/>
                  <a:ea typeface="Cre초코쿠키 M" pitchFamily="18" charset="-127"/>
                </a:rPr>
                <a:t> </a:t>
              </a:r>
              <a:r>
                <a:rPr lang="en-US" altLang="ko-KR" dirty="0" smtClean="0">
                  <a:latin typeface="Cre초코쿠키 M" pitchFamily="18" charset="-127"/>
                  <a:ea typeface="Cre초코쿠키 M" pitchFamily="18" charset="-127"/>
                </a:rPr>
                <a:t>SNS(</a:t>
              </a:r>
              <a:r>
                <a:rPr lang="ko-KR" altLang="en-US" dirty="0" err="1" smtClean="0">
                  <a:latin typeface="Cre초코쿠키 M" pitchFamily="18" charset="-127"/>
                  <a:ea typeface="Cre초코쿠키 M" pitchFamily="18" charset="-127"/>
                </a:rPr>
                <a:t>트위터</a:t>
              </a:r>
              <a:r>
                <a:rPr lang="en-US" altLang="ko-KR" dirty="0" smtClean="0">
                  <a:latin typeface="Cre초코쿠키 M" pitchFamily="18" charset="-127"/>
                  <a:ea typeface="Cre초코쿠키 M" pitchFamily="18" charset="-127"/>
                </a:rPr>
                <a:t>,</a:t>
              </a:r>
              <a:r>
                <a:rPr lang="ko-KR" altLang="en-US" dirty="0" err="1" smtClean="0">
                  <a:latin typeface="Cre초코쿠키 M" pitchFamily="18" charset="-127"/>
                  <a:ea typeface="Cre초코쿠키 M" pitchFamily="18" charset="-127"/>
                </a:rPr>
                <a:t>페이스북</a:t>
              </a:r>
              <a:r>
                <a:rPr lang="ko-KR" altLang="en-US" dirty="0" smtClean="0">
                  <a:latin typeface="Cre초코쿠키 M" pitchFamily="18" charset="-127"/>
                  <a:ea typeface="Cre초코쿠키 M" pitchFamily="18" charset="-127"/>
                </a:rPr>
                <a:t> 등</a:t>
              </a:r>
              <a:r>
                <a:rPr lang="en-US" altLang="ko-KR" dirty="0" smtClean="0">
                  <a:latin typeface="Cre초코쿠키 M" pitchFamily="18" charset="-127"/>
                  <a:ea typeface="Cre초코쿠키 M" pitchFamily="18" charset="-127"/>
                </a:rPr>
                <a:t>)</a:t>
              </a:r>
              <a:r>
                <a:rPr lang="ko-KR" altLang="en-US" dirty="0" smtClean="0">
                  <a:latin typeface="Cre초코쿠키 M" pitchFamily="18" charset="-127"/>
                  <a:ea typeface="Cre초코쿠키 M" pitchFamily="18" charset="-127"/>
                </a:rPr>
                <a:t>에 </a:t>
              </a:r>
              <a:r>
                <a:rPr lang="en-US" altLang="ko-KR" dirty="0" smtClean="0">
                  <a:latin typeface="Cre초코쿠키 M" pitchFamily="18" charset="-127"/>
                  <a:ea typeface="Cre초코쿠키 M" pitchFamily="18" charset="-127"/>
                </a:rPr>
                <a:t>‘10.26</a:t>
              </a:r>
              <a:r>
                <a:rPr lang="ko-KR" altLang="en-US" dirty="0" err="1" smtClean="0">
                  <a:latin typeface="Cre초코쿠키 M" pitchFamily="18" charset="-127"/>
                  <a:ea typeface="Cre초코쿠키 M" pitchFamily="18" charset="-127"/>
                </a:rPr>
                <a:t>엔투표당</a:t>
              </a:r>
              <a:r>
                <a:rPr lang="en-US" altLang="ko-KR" dirty="0" smtClean="0">
                  <a:latin typeface="Cre초코쿠키 M" pitchFamily="18" charset="-127"/>
                  <a:ea typeface="Cre초코쿠키 M" pitchFamily="18" charset="-127"/>
                </a:rPr>
                <a:t>’</a:t>
              </a:r>
              <a:r>
                <a:rPr lang="ko-KR" altLang="en-US" dirty="0" smtClean="0">
                  <a:latin typeface="Cre초코쿠키 M" pitchFamily="18" charset="-127"/>
                  <a:ea typeface="Cre초코쿠키 M" pitchFamily="18" charset="-127"/>
                </a:rPr>
                <a:t>리본을 달아요</a:t>
              </a:r>
              <a:r>
                <a:rPr lang="en-US" altLang="ko-KR" dirty="0" smtClean="0">
                  <a:latin typeface="Cre초코쿠키 M" pitchFamily="18" charset="-127"/>
                  <a:ea typeface="Cre초코쿠키 M" pitchFamily="18" charset="-127"/>
                </a:rPr>
                <a:t>~</a:t>
              </a:r>
              <a:endParaRPr lang="ko-KR" altLang="en-US" dirty="0">
                <a:latin typeface="Cre초코쿠키 M" pitchFamily="18" charset="-127"/>
                <a:ea typeface="Cre초코쿠키 M" pitchFamily="18" charset="-127"/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2684381" y="-17078"/>
              <a:ext cx="5902561" cy="4183233"/>
              <a:chOff x="2684381" y="-17078"/>
              <a:chExt cx="5902561" cy="4183233"/>
            </a:xfrm>
          </p:grpSpPr>
          <p:pic>
            <p:nvPicPr>
              <p:cNvPr id="6" name="Picture 2" descr="D:\My Documents\Downloads\투표참여\twibbon_0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59040" y="-17078"/>
                <a:ext cx="4056232" cy="1588690"/>
              </a:xfrm>
              <a:prstGeom prst="rect">
                <a:avLst/>
              </a:prstGeom>
              <a:noFill/>
            </p:spPr>
          </p:pic>
          <p:pic>
            <p:nvPicPr>
              <p:cNvPr id="3" name="Picture 2" descr="D:\My Documents\Pictures\업무행사\ci_logo 복사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10654" y="1428736"/>
                <a:ext cx="1589908" cy="675634"/>
              </a:xfrm>
              <a:prstGeom prst="rect">
                <a:avLst/>
              </a:prstGeom>
              <a:noFill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354693" y="1620275"/>
                <a:ext cx="4232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600" dirty="0" smtClean="0">
                    <a:latin typeface="J아침햇살 M_TT" pitchFamily="2" charset="-127"/>
                    <a:ea typeface="J아침햇살 M_TT" pitchFamily="2" charset="-127"/>
                  </a:rPr>
                  <a:t>과 함께 하는 </a:t>
                </a:r>
                <a:r>
                  <a:rPr lang="en-US" altLang="ko-KR" sz="1600" dirty="0" smtClean="0">
                    <a:latin typeface="J아침햇살 M_TT" pitchFamily="2" charset="-127"/>
                    <a:ea typeface="J아침햇살 M_TT" pitchFamily="2" charset="-127"/>
                  </a:rPr>
                  <a:t>5</a:t>
                </a:r>
                <a:r>
                  <a:rPr lang="ko-KR" altLang="en-US" sz="1600" dirty="0" smtClean="0">
                    <a:latin typeface="J아침햇살 M_TT" pitchFamily="2" charset="-127"/>
                    <a:ea typeface="J아침햇살 M_TT" pitchFamily="2" charset="-127"/>
                  </a:rPr>
                  <a:t>가지 방법을 알려드려요</a:t>
                </a:r>
                <a:r>
                  <a:rPr lang="en-US" altLang="ko-KR" sz="1600" dirty="0" smtClean="0">
                    <a:latin typeface="J아침햇살 M_TT" pitchFamily="2" charset="-127"/>
                    <a:ea typeface="J아침햇살 M_TT" pitchFamily="2" charset="-127"/>
                  </a:rPr>
                  <a:t>~</a:t>
                </a:r>
                <a:endParaRPr lang="ko-KR" altLang="en-US" sz="1600" dirty="0">
                  <a:latin typeface="J아침햇살 M_TT" pitchFamily="2" charset="-127"/>
                  <a:ea typeface="J아침햇살 M_TT" pitchFamily="2" charset="-127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684381" y="2130974"/>
                <a:ext cx="4307589" cy="36933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 err="1" smtClean="0">
                    <a:latin typeface="Cre초코쿠키 M" pitchFamily="18" charset="-127"/>
                    <a:ea typeface="Cre초코쿠키 M" pitchFamily="18" charset="-127"/>
                  </a:rPr>
                  <a:t>첫번째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! 10.26 </a:t>
                </a:r>
                <a:r>
                  <a:rPr lang="ko-KR" altLang="en-US" dirty="0" smtClean="0">
                    <a:latin typeface="Cre초코쿠키 M" pitchFamily="18" charset="-127"/>
                    <a:ea typeface="Cre초코쿠키 M" pitchFamily="18" charset="-127"/>
                  </a:rPr>
                  <a:t>서울시장 선거에 반드시 투표합니다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.</a:t>
                </a:r>
                <a:endParaRPr lang="ko-KR" altLang="en-US" dirty="0">
                  <a:latin typeface="Cre초코쿠키 M" pitchFamily="18" charset="-127"/>
                  <a:ea typeface="Cre초코쿠키 M" pitchFamily="18" charset="-127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85706" y="2550478"/>
                <a:ext cx="5105885" cy="36933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 err="1" smtClean="0">
                    <a:latin typeface="Cre초코쿠키 M" pitchFamily="18" charset="-127"/>
                    <a:ea typeface="Cre초코쿠키 M" pitchFamily="18" charset="-127"/>
                  </a:rPr>
                  <a:t>두번째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!</a:t>
                </a:r>
                <a:r>
                  <a:rPr lang="ko-KR" altLang="en-US" dirty="0" smtClean="0">
                    <a:latin typeface="Cre초코쿠키 M" pitchFamily="18" charset="-127"/>
                    <a:ea typeface="Cre초코쿠키 M" pitchFamily="18" charset="-127"/>
                  </a:rPr>
                  <a:t> 가족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, </a:t>
                </a:r>
                <a:r>
                  <a:rPr lang="ko-KR" altLang="en-US" dirty="0" smtClean="0">
                    <a:latin typeface="Cre초코쿠키 M" pitchFamily="18" charset="-127"/>
                    <a:ea typeface="Cre초코쿠키 M" pitchFamily="18" charset="-127"/>
                  </a:rPr>
                  <a:t>친구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, </a:t>
                </a:r>
                <a:r>
                  <a:rPr lang="ko-KR" altLang="en-US" dirty="0" smtClean="0">
                    <a:latin typeface="Cre초코쿠키 M" pitchFamily="18" charset="-127"/>
                    <a:ea typeface="Cre초코쿠키 M" pitchFamily="18" charset="-127"/>
                  </a:rPr>
                  <a:t>지인 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10</a:t>
                </a:r>
                <a:r>
                  <a:rPr lang="ko-KR" altLang="en-US" dirty="0" smtClean="0">
                    <a:latin typeface="Cre초코쿠키 M" pitchFamily="18" charset="-127"/>
                    <a:ea typeface="Cre초코쿠키 M" pitchFamily="18" charset="-127"/>
                  </a:rPr>
                  <a:t>명에게 투표권유 문자를 보내요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~</a:t>
                </a:r>
                <a:endParaRPr lang="ko-KR" altLang="en-US" dirty="0">
                  <a:latin typeface="Cre초코쿠키 M" pitchFamily="18" charset="-127"/>
                  <a:ea typeface="Cre초코쿠키 M" pitchFamily="18" charset="-127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03979" y="3384959"/>
                <a:ext cx="4939855" cy="36933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err="1" smtClean="0">
                    <a:latin typeface="Cre초코쿠키 M" pitchFamily="18" charset="-127"/>
                    <a:ea typeface="Cre초코쿠키 M" pitchFamily="18" charset="-127"/>
                  </a:rPr>
                  <a:t>네번째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!</a:t>
                </a:r>
                <a:r>
                  <a:rPr lang="ko-KR" altLang="en-US" dirty="0" smtClean="0">
                    <a:latin typeface="Cre초코쿠키 M" pitchFamily="18" charset="-127"/>
                    <a:ea typeface="Cre초코쿠키 M" pitchFamily="18" charset="-127"/>
                  </a:rPr>
                  <a:t> 후보자의 정책과 자질을 꼼꼼히 살피고 투표합니다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.</a:t>
                </a:r>
                <a:endParaRPr lang="ko-KR" altLang="en-US" dirty="0">
                  <a:latin typeface="Cre초코쿠키 M" pitchFamily="18" charset="-127"/>
                  <a:ea typeface="Cre초코쿠키 M" pitchFamily="18" charset="-127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703979" y="3796823"/>
                <a:ext cx="5082731" cy="36933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err="1" smtClean="0">
                    <a:latin typeface="Cre초코쿠키 M" pitchFamily="18" charset="-127"/>
                    <a:ea typeface="Cre초코쿠키 M" pitchFamily="18" charset="-127"/>
                  </a:rPr>
                  <a:t>다섯번째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!</a:t>
                </a:r>
                <a:r>
                  <a:rPr lang="ko-KR" altLang="en-US" dirty="0" smtClean="0">
                    <a:latin typeface="Cre초코쿠키 M" pitchFamily="18" charset="-127"/>
                    <a:ea typeface="Cre초코쿠키 M" pitchFamily="18" charset="-127"/>
                  </a:rPr>
                  <a:t> 직장에 투표를 위한 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2</a:t>
                </a:r>
                <a:r>
                  <a:rPr lang="ko-KR" altLang="en-US" dirty="0" smtClean="0">
                    <a:latin typeface="Cre초코쿠키 M" pitchFamily="18" charset="-127"/>
                    <a:ea typeface="Cre초코쿠키 M" pitchFamily="18" charset="-127"/>
                  </a:rPr>
                  <a:t>시간 단축근무를 요구합니다</a:t>
                </a:r>
                <a:r>
                  <a:rPr lang="en-US" altLang="ko-KR" dirty="0" smtClean="0">
                    <a:latin typeface="Cre초코쿠키 M" pitchFamily="18" charset="-127"/>
                    <a:ea typeface="Cre초코쿠키 M" pitchFamily="18" charset="-127"/>
                  </a:rPr>
                  <a:t>.</a:t>
                </a:r>
                <a:endParaRPr lang="ko-KR" altLang="en-US" dirty="0">
                  <a:latin typeface="Cre초코쿠키 M" pitchFamily="18" charset="-127"/>
                  <a:ea typeface="Cre초코쿠키 M" pitchFamily="18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My Documents\Downloads\투표참여\투표당.jpg"/>
          <p:cNvPicPr>
            <a:picLocks noChangeAspect="1" noChangeArrowheads="1"/>
          </p:cNvPicPr>
          <p:nvPr/>
        </p:nvPicPr>
        <p:blipFill>
          <a:blip r:embed="rId2" cstate="print"/>
          <a:srcRect r="41856" b="71698"/>
          <a:stretch>
            <a:fillRect/>
          </a:stretch>
        </p:blipFill>
        <p:spPr bwMode="auto">
          <a:xfrm>
            <a:off x="827584" y="3429000"/>
            <a:ext cx="7387832" cy="2856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Downloads\thumbna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176464" cy="4176464"/>
          </a:xfrm>
          <a:prstGeom prst="rect">
            <a:avLst/>
          </a:prstGeom>
          <a:noFill/>
        </p:spPr>
      </p:pic>
      <p:pic>
        <p:nvPicPr>
          <p:cNvPr id="8" name="Picture 2" descr="D:\My Documents\Downloads\thumbna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93</Words>
  <Application>Microsoft Office PowerPoint</Application>
  <PresentationFormat>화면 슬라이드 쇼(4:3)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gt204</dc:creator>
  <cp:lastModifiedBy>김귀다 gueeda@gmail.com</cp:lastModifiedBy>
  <cp:revision>34</cp:revision>
  <dcterms:created xsi:type="dcterms:W3CDTF">2011-10-18T08:23:50Z</dcterms:created>
  <dcterms:modified xsi:type="dcterms:W3CDTF">2011-10-05T07:03:50Z</dcterms:modified>
</cp:coreProperties>
</file>